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1" r:id="rId3"/>
    <p:sldId id="264" r:id="rId4"/>
    <p:sldId id="256" r:id="rId5"/>
    <p:sldId id="258" r:id="rId6"/>
    <p:sldId id="257" r:id="rId7"/>
    <p:sldId id="263" r:id="rId8"/>
    <p:sldId id="259" r:id="rId9"/>
    <p:sldId id="260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74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8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1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8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59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3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57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8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8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93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sz="6000" dirty="0">
                <a:solidFill>
                  <a:srgbClr val="FFFFFF"/>
                </a:solidFill>
              </a:rPr>
              <a:t>Diagrama do Banco</a:t>
            </a: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AA64065-86DF-4A95-9B8C-21118B5F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3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BE3A8FA-72B9-46E5-AE0E-556ED823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4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sz="6000" dirty="0">
                <a:solidFill>
                  <a:srgbClr val="FFFFFF"/>
                </a:solidFill>
              </a:rPr>
              <a:t>Rodando o Programa</a:t>
            </a:r>
          </a:p>
        </p:txBody>
      </p:sp>
    </p:spTree>
    <p:extLst>
      <p:ext uri="{BB962C8B-B14F-4D97-AF65-F5344CB8AC3E}">
        <p14:creationId xmlns:p14="http://schemas.microsoft.com/office/powerpoint/2010/main" val="7916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sz="6000" dirty="0" err="1">
                <a:solidFill>
                  <a:srgbClr val="FFFFFF"/>
                </a:solidFill>
              </a:rPr>
              <a:t>Repositorys</a:t>
            </a:r>
            <a:endParaRPr lang="pt-BR" sz="60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9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DF19B8D-CBA1-4AB2-85B1-CBBACBFF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5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28063AD-45A1-4526-B178-6C9DE6A1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5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sz="6000" dirty="0" err="1">
                <a:solidFill>
                  <a:srgbClr val="FFFFFF"/>
                </a:solidFill>
              </a:rPr>
              <a:t>Controllers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4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7F744DE-53D5-44B8-9108-60AE7E0C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3F974-431F-497A-9F34-3C8E7ED5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92B785-7008-4CBC-9E57-54D15152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74760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E7299B"/>
      </a:accent1>
      <a:accent2>
        <a:srgbClr val="D217D5"/>
      </a:accent2>
      <a:accent3>
        <a:srgbClr val="9529E7"/>
      </a:accent3>
      <a:accent4>
        <a:srgbClr val="472DD9"/>
      </a:accent4>
      <a:accent5>
        <a:srgbClr val="295BE7"/>
      </a:accent5>
      <a:accent6>
        <a:srgbClr val="1799D5"/>
      </a:accent6>
      <a:hlink>
        <a:srgbClr val="3F4CB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8</Words>
  <Application>Microsoft Office PowerPoint</Application>
  <PresentationFormat>Widescreen</PresentationFormat>
  <Paragraphs>4</Paragraphs>
  <Slides>10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Arial</vt:lpstr>
      <vt:lpstr>Seaford</vt:lpstr>
      <vt:lpstr>LevelVTI</vt:lpstr>
      <vt:lpstr>Diagrama do Banco</vt:lpstr>
      <vt:lpstr>Apresentação do PowerPoint</vt:lpstr>
      <vt:lpstr>Rodando o Programa</vt:lpstr>
      <vt:lpstr>Repositorys</vt:lpstr>
      <vt:lpstr>Apresentação do PowerPoint</vt:lpstr>
      <vt:lpstr>Apresentação do PowerPoint</vt:lpstr>
      <vt:lpstr>Controllers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Diagrama do Banco</dc:title>
  <dc:creator>JOÃO VICTOR MARTINS DA ROSA</dc:creator>
  <cp:lastModifiedBy>JOÃO VICTOR MARTINS DA ROSA</cp:lastModifiedBy>
  <cp:revision>2</cp:revision>
  <dcterms:created xsi:type="dcterms:W3CDTF">2022-03-09T13:15:42Z</dcterms:created>
  <dcterms:modified xsi:type="dcterms:W3CDTF">2022-03-09T15:53:44Z</dcterms:modified>
</cp:coreProperties>
</file>